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1079976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16"/>
    <p:restoredTop sz="94718"/>
  </p:normalViewPr>
  <p:slideViewPr>
    <p:cSldViewPr snapToGrid="0">
      <p:cViewPr>
        <p:scale>
          <a:sx n="78" d="100"/>
          <a:sy n="78" d="100"/>
        </p:scale>
        <p:origin x="2720" y="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767462"/>
            <a:ext cx="9179799" cy="3759917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5672376"/>
            <a:ext cx="8099822" cy="2607442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33415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23822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574987"/>
            <a:ext cx="2328699" cy="91523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574987"/>
            <a:ext cx="6851100" cy="91523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5041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074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2692444"/>
            <a:ext cx="9314796" cy="4492401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7227345"/>
            <a:ext cx="9314796" cy="236244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24583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2874937"/>
            <a:ext cx="4589899" cy="68523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2874937"/>
            <a:ext cx="4589899" cy="68523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65665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74990"/>
            <a:ext cx="9314796" cy="208745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2647443"/>
            <a:ext cx="4568805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3944914"/>
            <a:ext cx="4568805" cy="58023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2647443"/>
            <a:ext cx="4591306" cy="129747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3944914"/>
            <a:ext cx="4591306" cy="58023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47906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2183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84503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554968"/>
            <a:ext cx="5467380" cy="7674832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85108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719984"/>
            <a:ext cx="3483205" cy="2519945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554968"/>
            <a:ext cx="5467380" cy="7674832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3239929"/>
            <a:ext cx="3483205" cy="6002369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6192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574990"/>
            <a:ext cx="9314796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2874937"/>
            <a:ext cx="9314796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585003-676C-3C4F-BE01-1D037A96A598}" type="datetimeFigureOut">
              <a:rPr lang="en-DE" smtClean="0"/>
              <a:t>19.04.24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0009783"/>
            <a:ext cx="364492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0009783"/>
            <a:ext cx="242994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06441-5277-8C4B-A0DE-0E933CF7042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1344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4.png"/><Relationship Id="rId3" Type="http://schemas.openxmlformats.org/officeDocument/2006/relationships/image" Target="../media/image11.png"/><Relationship Id="rId7" Type="http://schemas.openxmlformats.org/officeDocument/2006/relationships/image" Target="../media/image5.png"/><Relationship Id="rId12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2.png"/><Relationship Id="rId5" Type="http://schemas.openxmlformats.org/officeDocument/2006/relationships/image" Target="../media/image13.png"/><Relationship Id="rId15" Type="http://schemas.openxmlformats.org/officeDocument/2006/relationships/image" Target="../media/image8.png"/><Relationship Id="rId10" Type="http://schemas.openxmlformats.org/officeDocument/2006/relationships/image" Target="../media/image1.png"/><Relationship Id="rId4" Type="http://schemas.openxmlformats.org/officeDocument/2006/relationships/image" Target="../media/image12.png"/><Relationship Id="rId9" Type="http://schemas.openxmlformats.org/officeDocument/2006/relationships/image" Target="../media/image9.png"/><Relationship Id="rId1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4.png"/><Relationship Id="rId3" Type="http://schemas.openxmlformats.org/officeDocument/2006/relationships/image" Target="../media/image11.png"/><Relationship Id="rId7" Type="http://schemas.openxmlformats.org/officeDocument/2006/relationships/image" Target="../media/image5.png"/><Relationship Id="rId12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image" Target="../media/image2.png"/><Relationship Id="rId5" Type="http://schemas.openxmlformats.org/officeDocument/2006/relationships/image" Target="../media/image13.png"/><Relationship Id="rId15" Type="http://schemas.openxmlformats.org/officeDocument/2006/relationships/image" Target="../media/image8.png"/><Relationship Id="rId10" Type="http://schemas.openxmlformats.org/officeDocument/2006/relationships/image" Target="../media/image1.png"/><Relationship Id="rId4" Type="http://schemas.openxmlformats.org/officeDocument/2006/relationships/image" Target="../media/image12.png"/><Relationship Id="rId9" Type="http://schemas.openxmlformats.org/officeDocument/2006/relationships/image" Target="../media/image9.png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8040F72-CF4C-5E79-7466-5398BB71E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4" y="2178188"/>
            <a:ext cx="3520000" cy="198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9A40667-552D-2B34-D5A9-22448FD31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9881" y="2178188"/>
            <a:ext cx="3520000" cy="198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645CE98-AD1D-3EED-C771-028FD4176C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1458" y="2178188"/>
            <a:ext cx="3520000" cy="1980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F694F85-281A-25D7-C99E-8E8A928E6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04" y="4237055"/>
            <a:ext cx="3520000" cy="1980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C901FF1-5F07-FE16-2967-6AF2BED785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304" y="119321"/>
            <a:ext cx="3520000" cy="1980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BAEEA4E-6563-D915-4198-F258CA1C17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9881" y="4237055"/>
            <a:ext cx="3520000" cy="1980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7527B26-9EE3-8B53-5606-8ACBE51311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39881" y="119321"/>
            <a:ext cx="3520000" cy="1980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3E270EA-74C7-AFEC-3CC8-48926BCBD6E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1458" y="4237055"/>
            <a:ext cx="3520000" cy="19800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3123EC55-39EB-47B5-22F6-B3628B74EF5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31458" y="119321"/>
            <a:ext cx="3520000" cy="19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51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9D2A95A-0AAE-9726-503A-C461B983D229}"/>
              </a:ext>
            </a:extLst>
          </p:cNvPr>
          <p:cNvSpPr txBox="1"/>
          <p:nvPr/>
        </p:nvSpPr>
        <p:spPr>
          <a:xfrm>
            <a:off x="374237" y="215099"/>
            <a:ext cx="2245051" cy="459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86"/>
              </a:spcAft>
            </a:pPr>
            <a:r>
              <a:rPr lang="en-DE" sz="1500" b="1" dirty="0">
                <a:latin typeface="+mj-lt"/>
              </a:rPr>
              <a:t>Languages</a:t>
            </a:r>
            <a:r>
              <a:rPr lang="en-DE" sz="1500" dirty="0">
                <a:latin typeface="+mj-lt"/>
              </a:rPr>
              <a:t> (alphabetically)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Bemba (Zambia)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Chinese (China)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English (India)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English (New Zealand)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English (Nigeria)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English (UK)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English (USA)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German (Germany)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Hai||om (Namibia)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Khewdam (Namibia)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Lingala (Rep. Congo)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Marathi (India)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Shona (Zimbabwe)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Spanish (Argentina)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Spanish (Mexico)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Swahili (Uganda)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Turkish (Türkiye)</a:t>
            </a:r>
          </a:p>
          <a:p>
            <a:pPr marL="253116" indent="-253116">
              <a:buFont typeface="Arial" panose="020B0604020202020204" pitchFamily="34" charset="0"/>
              <a:buChar char="•"/>
            </a:pPr>
            <a:r>
              <a:rPr lang="en-GB" sz="1500" dirty="0">
                <a:latin typeface="+mj-lt"/>
              </a:rPr>
              <a:t>Yaka (Rep. Congo)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BECA3C-CA5D-0D87-BDB7-CF9E4BE09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563" y="5405190"/>
            <a:ext cx="7655510" cy="49443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E84D1A-2CAA-9374-9844-FB8B764F6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45" y="9235541"/>
            <a:ext cx="1972454" cy="1113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93B910-1B40-E2D0-B001-B24FF6023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845" y="7954954"/>
            <a:ext cx="1972454" cy="11139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C510292-B8EF-6A4C-CC23-6CFB91CFF2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45" y="6674367"/>
            <a:ext cx="1981066" cy="111395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68DC55-78C2-D2EC-738B-AB596BAC86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845" y="5399881"/>
            <a:ext cx="1981066" cy="111395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D3D33E4-0D3F-AE18-74C8-D74A6DC0CC09}"/>
              </a:ext>
            </a:extLst>
          </p:cNvPr>
          <p:cNvSpPr txBox="1"/>
          <p:nvPr/>
        </p:nvSpPr>
        <p:spPr>
          <a:xfrm>
            <a:off x="291112" y="4969196"/>
            <a:ext cx="1311260" cy="329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86"/>
              </a:spcAft>
            </a:pPr>
            <a:r>
              <a:rPr lang="en-DE" sz="1500" b="1" dirty="0">
                <a:latin typeface="+mj-lt"/>
              </a:rPr>
              <a:t>Backgrounds</a:t>
            </a:r>
            <a:endParaRPr lang="en-DE" sz="15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1C8550-C599-A693-E980-5CA3CDADD62E}"/>
              </a:ext>
            </a:extLst>
          </p:cNvPr>
          <p:cNvSpPr txBox="1"/>
          <p:nvPr/>
        </p:nvSpPr>
        <p:spPr>
          <a:xfrm>
            <a:off x="2785563" y="4969196"/>
            <a:ext cx="1311260" cy="329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86"/>
              </a:spcAft>
            </a:pPr>
            <a:r>
              <a:rPr lang="en-DE" sz="1500" b="1" dirty="0">
                <a:latin typeface="+mj-lt"/>
              </a:rPr>
              <a:t>Agents</a:t>
            </a:r>
            <a:endParaRPr lang="en-DE" sz="1500" dirty="0"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3A2B0B-91ED-87AA-D990-610F5DF1C3CB}"/>
              </a:ext>
            </a:extLst>
          </p:cNvPr>
          <p:cNvSpPr txBox="1"/>
          <p:nvPr/>
        </p:nvSpPr>
        <p:spPr>
          <a:xfrm>
            <a:off x="2785562" y="215099"/>
            <a:ext cx="1744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86"/>
              </a:spcAft>
            </a:pPr>
            <a:r>
              <a:rPr lang="en-DE" sz="1500" b="1" dirty="0">
                <a:latin typeface="+mj-lt"/>
              </a:rPr>
              <a:t>Number of Trials</a:t>
            </a:r>
            <a:endParaRPr lang="en-DE" sz="1500" dirty="0">
              <a:latin typeface="+mj-lt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E1F7908-9EAD-D573-0162-20852D82DE3E}"/>
              </a:ext>
            </a:extLst>
          </p:cNvPr>
          <p:cNvGrpSpPr/>
          <p:nvPr/>
        </p:nvGrpSpPr>
        <p:grpSpPr>
          <a:xfrm>
            <a:off x="2785562" y="682217"/>
            <a:ext cx="7634931" cy="1263916"/>
            <a:chOff x="3013176" y="544849"/>
            <a:chExt cx="7634931" cy="1263916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3C61DDCB-E349-FB02-0070-B4B5F7662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80658" y="545924"/>
              <a:ext cx="2245051" cy="1262841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570DB36D-AD26-59F3-1BDB-C5EFCF521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52468" y="544849"/>
              <a:ext cx="2245051" cy="1262841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FF218890-04E1-1D4A-0A61-288B58F6F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403056" y="545923"/>
              <a:ext cx="2245051" cy="1262841"/>
            </a:xfrm>
            <a:prstGeom prst="rect">
              <a:avLst/>
            </a:prstGeom>
            <a:ln w="28575">
              <a:solidFill>
                <a:srgbClr val="FFFF00"/>
              </a:solidFill>
            </a:ln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04A027-9442-C531-7050-EE804EB16A32}"/>
                </a:ext>
              </a:extLst>
            </p:cNvPr>
            <p:cNvSpPr txBox="1"/>
            <p:nvPr/>
          </p:nvSpPr>
          <p:spPr>
            <a:xfrm rot="16200000">
              <a:off x="2743036" y="1038372"/>
              <a:ext cx="8172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886"/>
                </a:spcAft>
              </a:pPr>
              <a:r>
                <a:rPr lang="en-DE" sz="1200" b="1" dirty="0">
                  <a:latin typeface="+mj-lt"/>
                </a:rPr>
                <a:t>Training 1</a:t>
              </a:r>
              <a:endParaRPr lang="en-DE" sz="1200" dirty="0">
                <a:latin typeface="+mj-lt"/>
              </a:endParaRP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5E524710-4FD0-41D7-682E-3DDEB77D0EDC}"/>
                </a:ext>
              </a:extLst>
            </p:cNvPr>
            <p:cNvCxnSpPr>
              <a:stCxn id="41" idx="3"/>
              <a:endCxn id="43" idx="1"/>
            </p:cNvCxnSpPr>
            <p:nvPr/>
          </p:nvCxnSpPr>
          <p:spPr>
            <a:xfrm flipV="1">
              <a:off x="5525709" y="1176270"/>
              <a:ext cx="326759" cy="107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79344A9D-8688-2F2F-6D04-9BF8C30E0DCD}"/>
                </a:ext>
              </a:extLst>
            </p:cNvPr>
            <p:cNvCxnSpPr>
              <a:cxnSpLocks/>
              <a:stCxn id="43" idx="3"/>
              <a:endCxn id="45" idx="1"/>
            </p:cNvCxnSpPr>
            <p:nvPr/>
          </p:nvCxnSpPr>
          <p:spPr>
            <a:xfrm>
              <a:off x="8097519" y="1176270"/>
              <a:ext cx="305537" cy="1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B2267F0-6C2F-970D-BBBB-C87C8F6152C4}"/>
              </a:ext>
            </a:extLst>
          </p:cNvPr>
          <p:cNvGrpSpPr/>
          <p:nvPr/>
        </p:nvGrpSpPr>
        <p:grpSpPr>
          <a:xfrm>
            <a:off x="2779250" y="2052376"/>
            <a:ext cx="7626975" cy="1263915"/>
            <a:chOff x="3021132" y="2071944"/>
            <a:chExt cx="7626975" cy="1263915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F698B993-74D1-D420-5E43-A0B67211F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301883" y="2073018"/>
              <a:ext cx="2245051" cy="1262841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10EA6F3A-3C98-4DD8-81FB-25B023BD1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852468" y="2071944"/>
              <a:ext cx="2245051" cy="1262841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F622D03-8506-C98B-AF41-B4CDE72D5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403056" y="2073018"/>
              <a:ext cx="2245051" cy="1262841"/>
            </a:xfrm>
            <a:prstGeom prst="rect">
              <a:avLst/>
            </a:prstGeom>
            <a:ln w="28575">
              <a:solidFill>
                <a:srgbClr val="FFFF00"/>
              </a:solidFill>
            </a:ln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6C7E942-62B9-A2DD-74AA-68C1F3E86F69}"/>
                </a:ext>
              </a:extLst>
            </p:cNvPr>
            <p:cNvSpPr txBox="1"/>
            <p:nvPr/>
          </p:nvSpPr>
          <p:spPr>
            <a:xfrm rot="16200000">
              <a:off x="2750992" y="2564068"/>
              <a:ext cx="8172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886"/>
                </a:spcAft>
              </a:pPr>
              <a:r>
                <a:rPr lang="en-DE" sz="1200" b="1" dirty="0">
                  <a:latin typeface="+mj-lt"/>
                </a:rPr>
                <a:t>Training 2</a:t>
              </a:r>
              <a:endParaRPr lang="en-DE" sz="1200" dirty="0">
                <a:latin typeface="+mj-lt"/>
              </a:endParaRP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704CBD3-AC59-840B-B16C-7965C13182AE}"/>
                </a:ext>
              </a:extLst>
            </p:cNvPr>
            <p:cNvCxnSpPr>
              <a:cxnSpLocks/>
              <a:stCxn id="37" idx="3"/>
              <a:endCxn id="38" idx="1"/>
            </p:cNvCxnSpPr>
            <p:nvPr/>
          </p:nvCxnSpPr>
          <p:spPr>
            <a:xfrm flipV="1">
              <a:off x="5546934" y="2703365"/>
              <a:ext cx="305534" cy="1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FCFEC98F-FB90-5ADF-F719-798F3A4898F6}"/>
                </a:ext>
              </a:extLst>
            </p:cNvPr>
            <p:cNvCxnSpPr>
              <a:cxnSpLocks/>
              <a:stCxn id="38" idx="3"/>
              <a:endCxn id="39" idx="1"/>
            </p:cNvCxnSpPr>
            <p:nvPr/>
          </p:nvCxnSpPr>
          <p:spPr>
            <a:xfrm>
              <a:off x="8097519" y="2703365"/>
              <a:ext cx="305537" cy="107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DC7285B-FE75-521F-D1B4-8F6D6F33980C}"/>
              </a:ext>
            </a:extLst>
          </p:cNvPr>
          <p:cNvGrpSpPr/>
          <p:nvPr/>
        </p:nvGrpSpPr>
        <p:grpSpPr>
          <a:xfrm>
            <a:off x="2780773" y="3419865"/>
            <a:ext cx="7626975" cy="1262842"/>
            <a:chOff x="3021132" y="3600112"/>
            <a:chExt cx="7626975" cy="1262842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D2DAD38E-5958-34E7-B94E-4C726DE5E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301882" y="3600112"/>
              <a:ext cx="2245051" cy="1262841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1F447003-A0A7-F384-EEB2-95E37DA0D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852468" y="3600112"/>
              <a:ext cx="2245051" cy="1262841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32AABFD-10BA-37DF-34D2-05DC64402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8403056" y="3600113"/>
              <a:ext cx="2245051" cy="1262841"/>
            </a:xfrm>
            <a:prstGeom prst="rect">
              <a:avLst/>
            </a:prstGeom>
            <a:ln w="28575">
              <a:solidFill>
                <a:srgbClr val="FFFF00"/>
              </a:solidFill>
            </a:ln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61685FC-98FE-157E-EA2A-DBA0100F5CBA}"/>
                </a:ext>
              </a:extLst>
            </p:cNvPr>
            <p:cNvSpPr txBox="1"/>
            <p:nvPr/>
          </p:nvSpPr>
          <p:spPr>
            <a:xfrm rot="16200000">
              <a:off x="2939149" y="4093032"/>
              <a:ext cx="4409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886"/>
                </a:spcAft>
              </a:pPr>
              <a:r>
                <a:rPr lang="en-DE" sz="1200" b="1" dirty="0">
                  <a:latin typeface="+mj-lt"/>
                </a:rPr>
                <a:t>Test</a:t>
              </a:r>
              <a:endParaRPr lang="en-DE" sz="1200" dirty="0">
                <a:latin typeface="+mj-lt"/>
              </a:endParaRP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3248AE25-CFC5-0DC3-9A10-AAE41AA9272F}"/>
                </a:ext>
              </a:extLst>
            </p:cNvPr>
            <p:cNvCxnSpPr>
              <a:cxnSpLocks/>
              <a:stCxn id="40" idx="3"/>
              <a:endCxn id="42" idx="1"/>
            </p:cNvCxnSpPr>
            <p:nvPr/>
          </p:nvCxnSpPr>
          <p:spPr>
            <a:xfrm>
              <a:off x="5546933" y="4231533"/>
              <a:ext cx="30553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E9FF3CF1-C162-D15E-D825-5C9B9E3A3E91}"/>
                </a:ext>
              </a:extLst>
            </p:cNvPr>
            <p:cNvCxnSpPr>
              <a:cxnSpLocks/>
              <a:stCxn id="42" idx="3"/>
              <a:endCxn id="44" idx="1"/>
            </p:cNvCxnSpPr>
            <p:nvPr/>
          </p:nvCxnSpPr>
          <p:spPr>
            <a:xfrm>
              <a:off x="8097519" y="4231533"/>
              <a:ext cx="305537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08750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BECA3C-CA5D-0D87-BDB7-CF9E4BE09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563" y="5764424"/>
            <a:ext cx="7655510" cy="49443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E84D1A-2CAA-9374-9844-FB8B764F6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45" y="9594775"/>
            <a:ext cx="1972454" cy="1113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93B910-1B40-E2D0-B001-B24FF6023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845" y="8314188"/>
            <a:ext cx="1972454" cy="11139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C510292-B8EF-6A4C-CC23-6CFB91CFF2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45" y="7033601"/>
            <a:ext cx="1981066" cy="111395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68DC55-78C2-D2EC-738B-AB596BAC86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845" y="5759115"/>
            <a:ext cx="1981066" cy="111395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D3D33E4-0D3F-AE18-74C8-D74A6DC0CC09}"/>
              </a:ext>
            </a:extLst>
          </p:cNvPr>
          <p:cNvSpPr txBox="1"/>
          <p:nvPr/>
        </p:nvSpPr>
        <p:spPr>
          <a:xfrm>
            <a:off x="291112" y="5328430"/>
            <a:ext cx="1311260" cy="329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86"/>
              </a:spcAft>
            </a:pPr>
            <a:r>
              <a:rPr lang="en-DE" sz="1500" b="1" dirty="0">
                <a:latin typeface="+mj-lt"/>
              </a:rPr>
              <a:t>Backgrounds</a:t>
            </a:r>
            <a:endParaRPr lang="en-DE" sz="15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1C8550-C599-A693-E980-5CA3CDADD62E}"/>
              </a:ext>
            </a:extLst>
          </p:cNvPr>
          <p:cNvSpPr txBox="1"/>
          <p:nvPr/>
        </p:nvSpPr>
        <p:spPr>
          <a:xfrm>
            <a:off x="2785563" y="5328430"/>
            <a:ext cx="1311260" cy="329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86"/>
              </a:spcAft>
            </a:pPr>
            <a:r>
              <a:rPr lang="en-DE" sz="1500" b="1" dirty="0">
                <a:latin typeface="+mj-lt"/>
              </a:rPr>
              <a:t>Agents</a:t>
            </a:r>
            <a:endParaRPr lang="en-DE" sz="1500" dirty="0"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3A2B0B-91ED-87AA-D990-610F5DF1C3CB}"/>
              </a:ext>
            </a:extLst>
          </p:cNvPr>
          <p:cNvSpPr txBox="1"/>
          <p:nvPr/>
        </p:nvSpPr>
        <p:spPr>
          <a:xfrm>
            <a:off x="396842" y="62882"/>
            <a:ext cx="17442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86"/>
              </a:spcAft>
            </a:pPr>
            <a:r>
              <a:rPr lang="en-DE" sz="1500" b="1" dirty="0">
                <a:latin typeface="+mj-lt"/>
              </a:rPr>
              <a:t>Number of Trials</a:t>
            </a:r>
            <a:endParaRPr lang="en-DE" sz="1500" dirty="0">
              <a:latin typeface="+mj-lt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6B586F4-B8C7-3500-33C8-587609446147}"/>
              </a:ext>
            </a:extLst>
          </p:cNvPr>
          <p:cNvGrpSpPr/>
          <p:nvPr/>
        </p:nvGrpSpPr>
        <p:grpSpPr>
          <a:xfrm>
            <a:off x="396842" y="491285"/>
            <a:ext cx="9890308" cy="1441486"/>
            <a:chOff x="331600" y="448782"/>
            <a:chExt cx="9890308" cy="1441486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3C61DDCB-E349-FB02-0070-B4B5F7662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9081" y="450268"/>
              <a:ext cx="2560000" cy="144000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570DB36D-AD26-59F3-1BDB-C5EFCF521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141106" y="448782"/>
              <a:ext cx="2560000" cy="144000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FF218890-04E1-1D4A-0A61-288B58F6F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661908" y="449856"/>
              <a:ext cx="2560000" cy="1440000"/>
            </a:xfrm>
            <a:prstGeom prst="rect">
              <a:avLst/>
            </a:prstGeom>
            <a:ln w="28575">
              <a:solidFill>
                <a:srgbClr val="FFFF00"/>
              </a:solidFill>
            </a:ln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04A027-9442-C531-7050-EE804EB16A32}"/>
                </a:ext>
              </a:extLst>
            </p:cNvPr>
            <p:cNvSpPr txBox="1"/>
            <p:nvPr/>
          </p:nvSpPr>
          <p:spPr>
            <a:xfrm rot="16200000">
              <a:off x="61460" y="942717"/>
              <a:ext cx="8172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886"/>
                </a:spcAft>
              </a:pPr>
              <a:r>
                <a:rPr lang="en-DE" sz="1200" b="1" dirty="0">
                  <a:latin typeface="+mj-lt"/>
                </a:rPr>
                <a:t>Training 1</a:t>
              </a:r>
              <a:endParaRPr lang="en-DE" sz="1200" dirty="0">
                <a:latin typeface="+mj-lt"/>
              </a:endParaRP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5E524710-4FD0-41D7-682E-3DDEB77D0EDC}"/>
                </a:ext>
              </a:extLst>
            </p:cNvPr>
            <p:cNvCxnSpPr>
              <a:stCxn id="41" idx="3"/>
              <a:endCxn id="43" idx="1"/>
            </p:cNvCxnSpPr>
            <p:nvPr/>
          </p:nvCxnSpPr>
          <p:spPr>
            <a:xfrm flipV="1">
              <a:off x="3159081" y="1168782"/>
              <a:ext cx="982025" cy="148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79344A9D-8688-2F2F-6D04-9BF8C30E0DCD}"/>
                </a:ext>
              </a:extLst>
            </p:cNvPr>
            <p:cNvCxnSpPr>
              <a:cxnSpLocks/>
              <a:stCxn id="43" idx="3"/>
              <a:endCxn id="45" idx="1"/>
            </p:cNvCxnSpPr>
            <p:nvPr/>
          </p:nvCxnSpPr>
          <p:spPr>
            <a:xfrm>
              <a:off x="6701106" y="1168782"/>
              <a:ext cx="960802" cy="107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C1AA064-7A13-0C38-0E6E-EBAE647FDE87}"/>
              </a:ext>
            </a:extLst>
          </p:cNvPr>
          <p:cNvGrpSpPr/>
          <p:nvPr/>
        </p:nvGrpSpPr>
        <p:grpSpPr>
          <a:xfrm>
            <a:off x="388845" y="2040231"/>
            <a:ext cx="9882352" cy="1441485"/>
            <a:chOff x="318331" y="2004965"/>
            <a:chExt cx="9882352" cy="1441485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F698B993-74D1-D420-5E43-A0B67211F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99081" y="2006450"/>
              <a:ext cx="2560000" cy="14400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10EA6F3A-3C98-4DD8-81FB-25B023BD1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119881" y="2004965"/>
              <a:ext cx="2560000" cy="144000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F622D03-8506-C98B-AF41-B4CDE72D5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640683" y="2006039"/>
              <a:ext cx="2560000" cy="1440000"/>
            </a:xfrm>
            <a:prstGeom prst="rect">
              <a:avLst/>
            </a:prstGeom>
            <a:ln w="28575">
              <a:solidFill>
                <a:srgbClr val="FFFF00"/>
              </a:solidFill>
            </a:ln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6C7E942-62B9-A2DD-74AA-68C1F3E86F69}"/>
                </a:ext>
              </a:extLst>
            </p:cNvPr>
            <p:cNvSpPr txBox="1"/>
            <p:nvPr/>
          </p:nvSpPr>
          <p:spPr>
            <a:xfrm rot="16200000">
              <a:off x="48191" y="2497501"/>
              <a:ext cx="8172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886"/>
                </a:spcAft>
              </a:pPr>
              <a:r>
                <a:rPr lang="en-DE" sz="1200" b="1" dirty="0">
                  <a:latin typeface="+mj-lt"/>
                </a:rPr>
                <a:t>Training 2</a:t>
              </a:r>
              <a:endParaRPr lang="en-DE" sz="1200" dirty="0">
                <a:latin typeface="+mj-lt"/>
              </a:endParaRP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704CBD3-AC59-840B-B16C-7965C13182AE}"/>
                </a:ext>
              </a:extLst>
            </p:cNvPr>
            <p:cNvCxnSpPr>
              <a:cxnSpLocks/>
              <a:stCxn id="37" idx="3"/>
              <a:endCxn id="38" idx="1"/>
            </p:cNvCxnSpPr>
            <p:nvPr/>
          </p:nvCxnSpPr>
          <p:spPr>
            <a:xfrm flipV="1">
              <a:off x="3159081" y="2724965"/>
              <a:ext cx="960800" cy="148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FCFEC98F-FB90-5ADF-F719-798F3A4898F6}"/>
                </a:ext>
              </a:extLst>
            </p:cNvPr>
            <p:cNvCxnSpPr>
              <a:cxnSpLocks/>
              <a:stCxn id="38" idx="3"/>
              <a:endCxn id="39" idx="1"/>
            </p:cNvCxnSpPr>
            <p:nvPr/>
          </p:nvCxnSpPr>
          <p:spPr>
            <a:xfrm>
              <a:off x="6679881" y="2724965"/>
              <a:ext cx="960802" cy="107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F9E8389-C8B5-91C0-2AFA-E4D6437E059D}"/>
              </a:ext>
            </a:extLst>
          </p:cNvPr>
          <p:cNvGrpSpPr/>
          <p:nvPr/>
        </p:nvGrpSpPr>
        <p:grpSpPr>
          <a:xfrm>
            <a:off x="388845" y="3605950"/>
            <a:ext cx="9882352" cy="1440411"/>
            <a:chOff x="318331" y="3510593"/>
            <a:chExt cx="9882352" cy="1440411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D2DAD38E-5958-34E7-B94E-4C726DE5E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99080" y="3511004"/>
              <a:ext cx="2560000" cy="144000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1F447003-A0A7-F384-EEB2-95E37DA0D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119881" y="3510593"/>
              <a:ext cx="2560000" cy="14400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32AABFD-10BA-37DF-34D2-05DC64402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640683" y="3510594"/>
              <a:ext cx="2560000" cy="1440000"/>
            </a:xfrm>
            <a:prstGeom prst="rect">
              <a:avLst/>
            </a:prstGeom>
            <a:ln w="28575">
              <a:solidFill>
                <a:srgbClr val="FFFF00"/>
              </a:solidFill>
            </a:ln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61685FC-98FE-157E-EA2A-DBA0100F5CBA}"/>
                </a:ext>
              </a:extLst>
            </p:cNvPr>
            <p:cNvSpPr txBox="1"/>
            <p:nvPr/>
          </p:nvSpPr>
          <p:spPr>
            <a:xfrm rot="16200000">
              <a:off x="236348" y="4003925"/>
              <a:ext cx="4409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886"/>
                </a:spcAft>
              </a:pPr>
              <a:r>
                <a:rPr lang="en-DE" sz="1200" b="1" dirty="0">
                  <a:latin typeface="+mj-lt"/>
                </a:rPr>
                <a:t>Test</a:t>
              </a:r>
              <a:endParaRPr lang="en-DE" sz="1200" dirty="0">
                <a:latin typeface="+mj-lt"/>
              </a:endParaRP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3248AE25-CFC5-0DC3-9A10-AAE41AA9272F}"/>
                </a:ext>
              </a:extLst>
            </p:cNvPr>
            <p:cNvCxnSpPr>
              <a:cxnSpLocks/>
              <a:stCxn id="40" idx="3"/>
              <a:endCxn id="42" idx="1"/>
            </p:cNvCxnSpPr>
            <p:nvPr/>
          </p:nvCxnSpPr>
          <p:spPr>
            <a:xfrm flipV="1">
              <a:off x="3159080" y="4230593"/>
              <a:ext cx="960801" cy="41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E9FF3CF1-C162-D15E-D825-5C9B9E3A3E91}"/>
                </a:ext>
              </a:extLst>
            </p:cNvPr>
            <p:cNvCxnSpPr>
              <a:cxnSpLocks/>
              <a:stCxn id="42" idx="3"/>
              <a:endCxn id="44" idx="1"/>
            </p:cNvCxnSpPr>
            <p:nvPr/>
          </p:nvCxnSpPr>
          <p:spPr>
            <a:xfrm>
              <a:off x="6679881" y="4230593"/>
              <a:ext cx="960802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78590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56</TotalTime>
  <Words>103</Words>
  <Application>Microsoft Macintosh PowerPoint</Application>
  <PresentationFormat>Custom</PresentationFormat>
  <Paragraphs>31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 P.</dc:creator>
  <cp:lastModifiedBy>Julia P.</cp:lastModifiedBy>
  <cp:revision>21</cp:revision>
  <dcterms:created xsi:type="dcterms:W3CDTF">2024-04-10T10:54:57Z</dcterms:created>
  <dcterms:modified xsi:type="dcterms:W3CDTF">2024-04-19T12:15:37Z</dcterms:modified>
</cp:coreProperties>
</file>

<file path=docProps/thumbnail.jpeg>
</file>